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K Grotesk Bold" panose="020B0604020202020204" charset="0"/>
      <p:regular r:id="rId15"/>
    </p:embeddedFont>
    <p:embeddedFont>
      <p:font typeface="HK Grotesk Light" panose="020B0604020202020204" charset="0"/>
      <p:regular r:id="rId16"/>
    </p:embeddedFont>
    <p:embeddedFont>
      <p:font typeface="HK Grotesk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962588" y="2004239"/>
            <a:ext cx="8788531" cy="87885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015" r="-25015" b="-2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57895" y="3012635"/>
            <a:ext cx="7940322" cy="435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HK Grotesk Bold"/>
              </a:rPr>
              <a:t>ROTEIRO É A CHAVE DO SUCESSO?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01270" y="-438185"/>
            <a:ext cx="16286730" cy="8089563"/>
            <a:chOff x="0" y="0"/>
            <a:chExt cx="15665120" cy="7780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65120" cy="7780811"/>
            </a:xfrm>
            <a:custGeom>
              <a:avLst/>
              <a:gdLst/>
              <a:ahLst/>
              <a:cxnLst/>
              <a:rect l="l" t="t" r="r" b="b"/>
              <a:pathLst>
                <a:path w="15665120" h="7780811">
                  <a:moveTo>
                    <a:pt x="153603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7476011"/>
                  </a:lnTo>
                  <a:cubicBezTo>
                    <a:pt x="0" y="7644921"/>
                    <a:pt x="135890" y="7780811"/>
                    <a:pt x="304800" y="7780811"/>
                  </a:cubicBezTo>
                  <a:lnTo>
                    <a:pt x="15360320" y="7780811"/>
                  </a:lnTo>
                  <a:cubicBezTo>
                    <a:pt x="15529230" y="7780811"/>
                    <a:pt x="15665120" y="7644921"/>
                    <a:pt x="15665120" y="7476011"/>
                  </a:cubicBezTo>
                  <a:lnTo>
                    <a:pt x="15665120" y="304800"/>
                  </a:lnTo>
                  <a:cubicBezTo>
                    <a:pt x="15665120" y="135890"/>
                    <a:pt x="15529230" y="0"/>
                    <a:pt x="153603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65997" y="2201098"/>
            <a:ext cx="6877370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Game of Thrones foi uma série de televisão criada por David Benioff e D. B. Weiss, baseada na série de livros "As Crônicas de Gelo e Fogo", de George R. R. Martin, causou grande impacto, ao ponto de influenciar a cultura pop, aumentando a popularidade dos temas de fantasia e a aceitação do gênero pela mídia.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40030" y="867016"/>
            <a:ext cx="8296809" cy="11149646"/>
            <a:chOff x="0" y="0"/>
            <a:chExt cx="3663950" cy="492379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866" t="101" r="866" b="-85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965781" y="933691"/>
            <a:ext cx="7178854" cy="114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5CE1E6"/>
                </a:solidFill>
                <a:latin typeface="HK Grotesk Bold"/>
              </a:rPr>
              <a:t>Game of Trones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8163" y="2492392"/>
            <a:ext cx="15185343" cy="53022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8622" y="711132"/>
            <a:ext cx="9884802" cy="113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5CE1E6"/>
                </a:solidFill>
                <a:latin typeface="HK Grotesk Bold"/>
              </a:rPr>
              <a:t>Sucesso de audiência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7608" y="8481496"/>
            <a:ext cx="14226452" cy="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A séria fez sucesso logo na primeira temporada, alcançando picos de audiência.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1101" y="1357018"/>
            <a:ext cx="6874902" cy="10312352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301" r="-3969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747661" y="5710202"/>
            <a:ext cx="13414309" cy="4890204"/>
            <a:chOff x="0" y="0"/>
            <a:chExt cx="10985080" cy="40046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080" cy="4004625"/>
            </a:xfrm>
            <a:custGeom>
              <a:avLst/>
              <a:gdLst/>
              <a:ahLst/>
              <a:cxnLst/>
              <a:rect l="l" t="t" r="r" b="b"/>
              <a:pathLst>
                <a:path w="10985080" h="4004625">
                  <a:moveTo>
                    <a:pt x="1068028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99825"/>
                  </a:lnTo>
                  <a:cubicBezTo>
                    <a:pt x="0" y="3868735"/>
                    <a:pt x="135890" y="4004625"/>
                    <a:pt x="304800" y="4004625"/>
                  </a:cubicBezTo>
                  <a:lnTo>
                    <a:pt x="10680280" y="4004625"/>
                  </a:lnTo>
                  <a:cubicBezTo>
                    <a:pt x="10849190" y="4004625"/>
                    <a:pt x="10985080" y="3868735"/>
                    <a:pt x="10985080" y="3699825"/>
                  </a:cubicBezTo>
                  <a:lnTo>
                    <a:pt x="10985080" y="304800"/>
                  </a:lnTo>
                  <a:cubicBezTo>
                    <a:pt x="10985080" y="135890"/>
                    <a:pt x="10849190" y="0"/>
                    <a:pt x="1068028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573962" y="2863560"/>
            <a:ext cx="5753502" cy="114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5CE1E6"/>
                </a:solidFill>
                <a:latin typeface="HK Grotesk Bold"/>
              </a:rPr>
              <a:t>Declínio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3962" y="6446519"/>
            <a:ext cx="9050978" cy="335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A última temporada da série sofreu muitas críticas, mas é possível que já estivesse enfrentando problemas com seu roteiro, a série só teve sua base nos livros até a quinta temporada, o que pode ter impactado na qualidade da série adiante.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8198" y="1880516"/>
            <a:ext cx="7262950" cy="56208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39011" y="1880516"/>
            <a:ext cx="7186327" cy="56257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31039" y="8091478"/>
            <a:ext cx="14576301" cy="111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Como mostrado nos gráficos 60% dos piores episódios foram na 8˚ temporada, sendo que a maioria dos melhores episódios até no máximo a 7˚ temporada.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9011" y="1190625"/>
            <a:ext cx="7186327" cy="54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10 Melhores episodios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1039" y="3585070"/>
            <a:ext cx="1155880" cy="27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HK Grotesk Medium"/>
              </a:rPr>
              <a:t>Temporadas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82154" y="3819597"/>
            <a:ext cx="1155880" cy="27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HK Grotesk Medium"/>
              </a:rPr>
              <a:t>Temporadas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68198" y="1190625"/>
            <a:ext cx="7186327" cy="54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10 piores episodios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1101" y="1357018"/>
            <a:ext cx="6874902" cy="10312352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875" r="-6287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747661" y="5710202"/>
            <a:ext cx="13414309" cy="4890204"/>
            <a:chOff x="0" y="0"/>
            <a:chExt cx="10985080" cy="40046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080" cy="4004625"/>
            </a:xfrm>
            <a:custGeom>
              <a:avLst/>
              <a:gdLst/>
              <a:ahLst/>
              <a:cxnLst/>
              <a:rect l="l" t="t" r="r" b="b"/>
              <a:pathLst>
                <a:path w="10985080" h="4004625">
                  <a:moveTo>
                    <a:pt x="1068028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99825"/>
                  </a:lnTo>
                  <a:cubicBezTo>
                    <a:pt x="0" y="3868735"/>
                    <a:pt x="135890" y="4004625"/>
                    <a:pt x="304800" y="4004625"/>
                  </a:cubicBezTo>
                  <a:lnTo>
                    <a:pt x="10680280" y="4004625"/>
                  </a:lnTo>
                  <a:cubicBezTo>
                    <a:pt x="10849190" y="4004625"/>
                    <a:pt x="10985080" y="3868735"/>
                    <a:pt x="10985080" y="3699825"/>
                  </a:cubicBezTo>
                  <a:lnTo>
                    <a:pt x="10985080" y="304800"/>
                  </a:lnTo>
                  <a:cubicBezTo>
                    <a:pt x="10985080" y="135890"/>
                    <a:pt x="10849190" y="0"/>
                    <a:pt x="1068028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144000" y="2444460"/>
            <a:ext cx="5753502" cy="225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5CE1E6"/>
                </a:solidFill>
                <a:latin typeface="HK Grotesk Bold"/>
              </a:rPr>
              <a:t>Duração dos episódios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498377"/>
            <a:ext cx="8480940" cy="278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Com a falta dos livros para se basearem, os roteiristas tiveram que começar a criar por si só, no entanto, com isso aparentemente a duração de cada episódio também diminuiu, assim como a classificação da critica.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625DF32B-B938-400D-9CD2-E0EB2A4C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E77EF9-1BC7-468D-A59B-0103B16C2A50}"/>
              </a:ext>
            </a:extLst>
          </p:cNvPr>
          <p:cNvSpPr txBox="1"/>
          <p:nvPr/>
        </p:nvSpPr>
        <p:spPr>
          <a:xfrm>
            <a:off x="8209528" y="221489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545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69098" y="1731731"/>
            <a:ext cx="6874902" cy="10312352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692" r="-6269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85837" y="5143500"/>
            <a:ext cx="11420981" cy="5638800"/>
            <a:chOff x="0" y="0"/>
            <a:chExt cx="10985080" cy="54235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080" cy="5423586"/>
            </a:xfrm>
            <a:custGeom>
              <a:avLst/>
              <a:gdLst/>
              <a:ahLst/>
              <a:cxnLst/>
              <a:rect l="l" t="t" r="r" b="b"/>
              <a:pathLst>
                <a:path w="10985080" h="5423586">
                  <a:moveTo>
                    <a:pt x="1068028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118786"/>
                  </a:lnTo>
                  <a:cubicBezTo>
                    <a:pt x="0" y="5287696"/>
                    <a:pt x="135890" y="5423586"/>
                    <a:pt x="304800" y="5423586"/>
                  </a:cubicBezTo>
                  <a:lnTo>
                    <a:pt x="10680280" y="5423586"/>
                  </a:lnTo>
                  <a:cubicBezTo>
                    <a:pt x="10849190" y="5423586"/>
                    <a:pt x="10985080" y="5287696"/>
                    <a:pt x="10985080" y="5118786"/>
                  </a:cubicBezTo>
                  <a:lnTo>
                    <a:pt x="10985080" y="304800"/>
                  </a:lnTo>
                  <a:cubicBezTo>
                    <a:pt x="10985080" y="135890"/>
                    <a:pt x="10849190" y="0"/>
                    <a:pt x="1068028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552260" y="2347400"/>
            <a:ext cx="5753502" cy="114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5CE1E6"/>
                </a:solidFill>
                <a:latin typeface="HK Grotesk Bold"/>
              </a:rPr>
              <a:t>Conclusão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2260" y="5684392"/>
            <a:ext cx="7935640" cy="393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Como podemos notar um bom roteiro é sim essencial para o sucesso de qualquer série, no caso de Game of Trones, a historia começou com base nos livros e deveria ter parado junto com eles, pois sem os livros os roteiristas acabaram perdendo a mão na historia e o que era um grande sucesso acabou com um final decepcionante para todos os telespectadores.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364194" y="1939681"/>
            <a:ext cx="7559612" cy="188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3265">
                <a:solidFill>
                  <a:srgbClr val="5CE1E6"/>
                </a:solidFill>
                <a:latin typeface="HK Grotesk Bold"/>
              </a:rPr>
              <a:t>Obrigada!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4743" y="5649593"/>
            <a:ext cx="5818514" cy="71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5CE1E6"/>
                </a:solidFill>
                <a:latin typeface="HK Grotesk Medium"/>
              </a:rPr>
              <a:t>Integrantes do grupo: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34743" y="6715690"/>
            <a:ext cx="5818514" cy="209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FFFFFF"/>
                </a:solidFill>
                <a:latin typeface="HK Grotesk Light"/>
              </a:rPr>
              <a:t>Amanda Cacholi</a:t>
            </a:r>
          </a:p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FFFFFF"/>
                </a:solidFill>
                <a:latin typeface="HK Grotesk Light"/>
              </a:rPr>
              <a:t>Anderson Ferreira</a:t>
            </a:r>
          </a:p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FFFFFF"/>
                </a:solidFill>
                <a:latin typeface="HK Grotesk Light"/>
              </a:rPr>
              <a:t>Bruno Tadeu</a:t>
            </a:r>
          </a:p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FFFFFF"/>
                </a:solidFill>
                <a:latin typeface="HK Grotesk Light"/>
              </a:rPr>
              <a:t>Samantha Bianchi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305</Words>
  <Application>Microsoft Office PowerPoint</Application>
  <PresentationFormat>Personalizar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HK Grotesk Light</vt:lpstr>
      <vt:lpstr>HK Grotesk Medium</vt:lpstr>
      <vt:lpstr>Arial</vt:lpstr>
      <vt:lpstr>Calibri</vt:lpstr>
      <vt:lpstr>HK Grotesk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Trones</dc:title>
  <cp:lastModifiedBy>Bruno Tadeu</cp:lastModifiedBy>
  <cp:revision>2</cp:revision>
  <dcterms:created xsi:type="dcterms:W3CDTF">2006-08-16T00:00:00Z</dcterms:created>
  <dcterms:modified xsi:type="dcterms:W3CDTF">2021-01-14T20:50:00Z</dcterms:modified>
  <dc:identifier>DAETCsPZ7PY</dc:identifier>
</cp:coreProperties>
</file>